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4"/>
  </p:notesMasterIdLst>
  <p:sldIdLst>
    <p:sldId id="315" r:id="rId2"/>
    <p:sldId id="314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CF404-2FB5-491C-A85D-B45AF91EE485}" type="datetimeFigureOut">
              <a:rPr lang="zh-TW" altLang="en-US" smtClean="0"/>
              <a:pPr/>
              <a:t>2014/6/27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4BA79-F632-4103-9F13-3D5CE818882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541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6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98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240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2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500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131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30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469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59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44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53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47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14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52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678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FFFF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FFFF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zh-TW">
              <a:solidFill>
                <a:srgbClr val="FFFF00"/>
              </a:solidFill>
            </a:endParaRPr>
          </a:p>
        </p:txBody>
      </p:sp>
      <p:pic>
        <p:nvPicPr>
          <p:cNvPr id="1031" name="Picture 7" descr="namemark2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324600"/>
            <a:ext cx="15240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124200" y="6400800"/>
            <a:ext cx="40433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1000" smtClean="0">
                <a:solidFill>
                  <a:srgbClr val="FFFF00"/>
                </a:solidFill>
                <a:latin typeface="Arial" panose="020B0604020202020204" pitchFamily="34" charset="0"/>
              </a:rPr>
              <a:t>李國光   </a:t>
            </a:r>
            <a:r>
              <a:rPr lang="zh-TW" altLang="en-US" sz="100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</a:t>
            </a:r>
            <a:r>
              <a:rPr lang="zh-TW" altLang="en-US" sz="1000" smtClean="0">
                <a:solidFill>
                  <a:srgbClr val="FFFF00"/>
                </a:solidFill>
                <a:latin typeface="Arial" panose="020B0604020202020204" pitchFamily="34" charset="0"/>
              </a:rPr>
              <a:t> 版權所有   </a:t>
            </a:r>
            <a:r>
              <a:rPr lang="en-US" altLang="zh-TW" sz="1000" smtClean="0">
                <a:solidFill>
                  <a:srgbClr val="FFFF00"/>
                </a:solidFill>
                <a:latin typeface="Arial" panose="020B0604020202020204" pitchFamily="34" charset="0"/>
              </a:rPr>
              <a:t>Tel: 02-2737-6782  Email: lgg@cs.ntust.edu.tw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8594725" y="6553200"/>
            <a:ext cx="390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6A6B73DC-FED7-4A4E-846A-C8B7B05A2A15}" type="slidenum">
              <a:rPr lang="en-US" altLang="zh-TW" sz="1400" smtClean="0">
                <a:solidFill>
                  <a:srgbClr val="FFFF00"/>
                </a:solidFill>
                <a:ea typeface="新細明體" panose="02020500000000000000" pitchFamily="18" charset="-12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 sz="1400" smtClean="0">
              <a:solidFill>
                <a:srgbClr val="FFFF0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092192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32656"/>
            <a:ext cx="4502472" cy="566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89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7660" y="188640"/>
            <a:ext cx="7772400" cy="1143000"/>
          </a:xfrm>
        </p:spPr>
        <p:txBody>
          <a:bodyPr/>
          <a:lstStyle/>
          <a:p>
            <a:r>
              <a:rPr lang="zh-TW" altLang="en-US" dirty="0" smtClean="0"/>
              <a:t>颱風的</a:t>
            </a:r>
            <a:r>
              <a:rPr lang="zh-TW" altLang="en-US" dirty="0"/>
              <a:t>形成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78" y="1364680"/>
            <a:ext cx="8137563" cy="4775649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411917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李國光">
  <a:themeElements>
    <a:clrScheme name="">
      <a:dk1>
        <a:srgbClr val="000000"/>
      </a:dk1>
      <a:lt1>
        <a:srgbClr val="FFFF00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00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李國光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李國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李國光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李國光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李國光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李國光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李國光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李國光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1765</TotalTime>
  <Words>3</Words>
  <Application>Microsoft Office PowerPoint</Application>
  <PresentationFormat>如螢幕大小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Symbol</vt:lpstr>
      <vt:lpstr>Times New Roman</vt:lpstr>
      <vt:lpstr>李國光</vt:lpstr>
      <vt:lpstr>PowerPoint 簡報</vt:lpstr>
      <vt:lpstr>颱風的形成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企業經營與知識管理</dc:title>
  <dc:creator>Your User Name</dc:creator>
  <cp:lastModifiedBy>user</cp:lastModifiedBy>
  <cp:revision>110</cp:revision>
  <dcterms:created xsi:type="dcterms:W3CDTF">2010-07-13T14:44:45Z</dcterms:created>
  <dcterms:modified xsi:type="dcterms:W3CDTF">2014-06-27T09:06:48Z</dcterms:modified>
</cp:coreProperties>
</file>